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3D55-94A1-4F01-8A86-9AAD1938E63B}" type="datetimeFigureOut">
              <a:rPr lang="id-ID" smtClean="0"/>
              <a:t>12/11/2022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BECB-B4D4-4E87-8410-C799802D64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73583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3D55-94A1-4F01-8A86-9AAD1938E63B}" type="datetimeFigureOut">
              <a:rPr lang="id-ID" smtClean="0"/>
              <a:t>12/11/2022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BECB-B4D4-4E87-8410-C799802D64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55444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3D55-94A1-4F01-8A86-9AAD1938E63B}" type="datetimeFigureOut">
              <a:rPr lang="id-ID" smtClean="0"/>
              <a:t>12/11/2022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BECB-B4D4-4E87-8410-C799802D64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9039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3D55-94A1-4F01-8A86-9AAD1938E63B}" type="datetimeFigureOut">
              <a:rPr lang="id-ID" smtClean="0"/>
              <a:t>12/11/2022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BECB-B4D4-4E87-8410-C799802D64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01502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3D55-94A1-4F01-8A86-9AAD1938E63B}" type="datetimeFigureOut">
              <a:rPr lang="id-ID" smtClean="0"/>
              <a:t>12/11/2022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BECB-B4D4-4E87-8410-C799802D64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30131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3D55-94A1-4F01-8A86-9AAD1938E63B}" type="datetimeFigureOut">
              <a:rPr lang="id-ID" smtClean="0"/>
              <a:t>12/11/2022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BECB-B4D4-4E87-8410-C799802D64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7365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3D55-94A1-4F01-8A86-9AAD1938E63B}" type="datetimeFigureOut">
              <a:rPr lang="id-ID" smtClean="0"/>
              <a:t>12/11/2022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BECB-B4D4-4E87-8410-C799802D64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77974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3D55-94A1-4F01-8A86-9AAD1938E63B}" type="datetimeFigureOut">
              <a:rPr lang="id-ID" smtClean="0"/>
              <a:t>12/11/2022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BECB-B4D4-4E87-8410-C799802D64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14281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3D55-94A1-4F01-8A86-9AAD1938E63B}" type="datetimeFigureOut">
              <a:rPr lang="id-ID" smtClean="0"/>
              <a:t>12/11/2022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BECB-B4D4-4E87-8410-C799802D64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36331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3D55-94A1-4F01-8A86-9AAD1938E63B}" type="datetimeFigureOut">
              <a:rPr lang="id-ID" smtClean="0"/>
              <a:t>12/11/2022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BECB-B4D4-4E87-8410-C799802D64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04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3D55-94A1-4F01-8A86-9AAD1938E63B}" type="datetimeFigureOut">
              <a:rPr lang="id-ID" smtClean="0"/>
              <a:t>12/11/2022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7BECB-B4D4-4E87-8410-C799802D64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32772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73D55-94A1-4F01-8A86-9AAD1938E63B}" type="datetimeFigureOut">
              <a:rPr lang="id-ID" smtClean="0"/>
              <a:t>12/11/2022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7BECB-B4D4-4E87-8410-C799802D640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90719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ehuenicky@gmail.com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Relationship Id="rId4" Type="http://schemas.openxmlformats.org/officeDocument/2006/relationships/hyperlink" Target="mailto:nickymehue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10 DAYS / 09 NIGHTS EXPLORE PAPUA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KOROWAY TREE HOUSE TRIBE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47445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TOUR ITINERARIES</a:t>
            </a:r>
            <a:endParaRPr lang="id-ID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700808"/>
            <a:ext cx="5111750" cy="3833812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r>
              <a:rPr lang="id-ID" dirty="0" smtClean="0"/>
              <a:t>Day  01. Arrive Jayapura, lake  tour and city tour.Stayat hotel, ( LD ).</a:t>
            </a:r>
          </a:p>
          <a:p>
            <a:r>
              <a:rPr lang="id-ID" dirty="0" smtClean="0"/>
              <a:t>Day  02. Fly  to Dekai. Overnight at hotel.( BLD ).</a:t>
            </a:r>
          </a:p>
          <a:p>
            <a:endParaRPr lang="id-ID" dirty="0" smtClean="0"/>
          </a:p>
          <a:p>
            <a:r>
              <a:rPr lang="id-ID" dirty="0" smtClean="0"/>
              <a:t>Day  03. Dekai – log pon – sipanap/ mabul.by boat/engine boat.  Overnight at local house or tent.(BLD )</a:t>
            </a:r>
          </a:p>
          <a:p>
            <a:endParaRPr lang="id-ID" dirty="0" smtClean="0"/>
          </a:p>
          <a:p>
            <a:r>
              <a:rPr lang="id-ID" dirty="0" smtClean="0"/>
              <a:t>Day 04. Sipanap/Mabul- trekking in to deep forest  at least  4 hours to meet The Korowat Tree house  tribe. ( BLD)</a:t>
            </a:r>
          </a:p>
          <a:p>
            <a:endParaRPr lang="id-ID" dirty="0" smtClean="0"/>
          </a:p>
          <a:p>
            <a:r>
              <a:rPr lang="id-ID" dirty="0" smtClean="0"/>
              <a:t>Day 05 – 07. Stay with Koroway tribe.See  their daily  life and mingle with them to do the Sago pounding, take Sago  worms  and goingwith koroway men for traditional wild animals  hunting.( BLD ).</a:t>
            </a:r>
          </a:p>
          <a:p>
            <a:endParaRPr lang="id-ID" dirty="0" smtClean="0"/>
          </a:p>
          <a:p>
            <a:r>
              <a:rPr lang="id-ID" dirty="0" smtClean="0"/>
              <a:t>Day 08. Drive by boat return to Dekai .Stay at hotel. ( BLD ).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56927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d-ID" dirty="0" smtClean="0"/>
              <a:t>Day 09. Fly return to Jayapura. Sightseeing tour. Stay at hotel. ( BLD).</a:t>
            </a:r>
          </a:p>
          <a:p>
            <a:endParaRPr lang="id-ID" dirty="0" smtClean="0"/>
          </a:p>
          <a:p>
            <a:r>
              <a:rPr lang="id-ID" dirty="0" smtClean="0"/>
              <a:t>Day 10. Transfer you to the airport for your </a:t>
            </a:r>
            <a:r>
              <a:rPr lang="id-ID" b="1" dirty="0" smtClean="0"/>
              <a:t>departure</a:t>
            </a:r>
            <a:r>
              <a:rPr lang="id-ID" dirty="0" smtClean="0"/>
              <a:t> to the next destination.</a:t>
            </a:r>
          </a:p>
          <a:p>
            <a:r>
              <a:rPr lang="id-ID" dirty="0" smtClean="0"/>
              <a:t>ENDS OF PROGRAM.</a:t>
            </a:r>
          </a:p>
          <a:p>
            <a:endParaRPr lang="id-ID" dirty="0"/>
          </a:p>
          <a:p>
            <a:r>
              <a:rPr lang="id-ID" dirty="0" smtClean="0"/>
              <a:t>TOUR PRICE :</a:t>
            </a:r>
          </a:p>
          <a:p>
            <a:r>
              <a:rPr lang="id-ID" dirty="0" smtClean="0"/>
              <a:t>01 – 06 persons. Rp. 40.000.000,./pax</a:t>
            </a:r>
          </a:p>
          <a:p>
            <a:r>
              <a:rPr lang="id-ID" dirty="0" smtClean="0"/>
              <a:t>07  - 12 persons. Rp. 35.000.000,./pax</a:t>
            </a:r>
          </a:p>
          <a:p>
            <a:r>
              <a:rPr lang="id-ID" dirty="0" smtClean="0"/>
              <a:t>13 – Up persons. Rp. 30.000.000.,./pax</a:t>
            </a:r>
          </a:p>
          <a:p>
            <a:endParaRPr lang="id-ID" dirty="0"/>
          </a:p>
          <a:p>
            <a:r>
              <a:rPr lang="id-ID" dirty="0" smtClean="0"/>
              <a:t>TOUR PRICES INCLUDINGS:</a:t>
            </a:r>
          </a:p>
          <a:p>
            <a:r>
              <a:rPr lang="id-ID" dirty="0" smtClean="0"/>
              <a:t>Internal Air ticket in Papua area, police permit,  allcar transports and all accomodation, full boards meals, guide fee,porters fee, donationbs, entrances fee,,</a:t>
            </a:r>
            <a:endParaRPr lang="id-ID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7" t="-244" r="2446" b="5072"/>
          <a:stretch/>
        </p:blipFill>
        <p:spPr>
          <a:xfrm>
            <a:off x="4374992" y="273051"/>
            <a:ext cx="3440272" cy="5570538"/>
          </a:xfrm>
        </p:spPr>
      </p:pic>
    </p:spTree>
    <p:extLst>
      <p:ext uri="{BB962C8B-B14F-4D97-AF65-F5344CB8AC3E}">
        <p14:creationId xmlns:p14="http://schemas.microsoft.com/office/powerpoint/2010/main" val="248033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761927"/>
            <a:ext cx="5111750" cy="287535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d-ID" dirty="0" smtClean="0"/>
              <a:t>TOUR PRICES EXCLUDED :</a:t>
            </a:r>
          </a:p>
          <a:p>
            <a:r>
              <a:rPr lang="id-ID" dirty="0" smtClean="0"/>
              <a:t>Personal Expenses,softdrink,beverages,laundry,Tipping.</a:t>
            </a:r>
          </a:p>
          <a:p>
            <a:endParaRPr lang="id-ID" dirty="0" smtClean="0"/>
          </a:p>
          <a:p>
            <a:r>
              <a:rPr lang="id-ID" dirty="0" smtClean="0"/>
              <a:t>PRICEVALID UNTIL 31 DECEMBER 2023.</a:t>
            </a:r>
          </a:p>
          <a:p>
            <a:r>
              <a:rPr lang="id-ID" dirty="0" smtClean="0"/>
              <a:t>Itinerary and price are subject to change. With or without prior notice.</a:t>
            </a:r>
          </a:p>
          <a:p>
            <a:r>
              <a:rPr lang="id-ID" dirty="0" smtClean="0"/>
              <a:t>Force majeuror uncontrolled :Loss, damage, or natural disaster that may effect the tour beyondour control.</a:t>
            </a:r>
          </a:p>
          <a:p>
            <a:endParaRPr lang="id-ID" dirty="0"/>
          </a:p>
          <a:p>
            <a:r>
              <a:rPr lang="id-ID" dirty="0" smtClean="0"/>
              <a:t>PAYMENT :</a:t>
            </a:r>
          </a:p>
          <a:p>
            <a:r>
              <a:rPr lang="id-ID" dirty="0" smtClean="0"/>
              <a:t>Fullpayment must be made at least 30 days before the date of travel.</a:t>
            </a:r>
          </a:p>
          <a:p>
            <a:r>
              <a:rPr lang="id-ID" dirty="0" smtClean="0"/>
              <a:t>Down paymentisnon- refundable.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52614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643731"/>
            <a:ext cx="5111750" cy="511175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d-ID" dirty="0" smtClean="0"/>
              <a:t>CANCELLATION :</a:t>
            </a:r>
          </a:p>
          <a:p>
            <a:endParaRPr lang="id-ID" dirty="0" smtClean="0"/>
          </a:p>
          <a:p>
            <a:r>
              <a:rPr lang="id-ID" dirty="0" smtClean="0"/>
              <a:t>On the spesified date in the ivent ofa change/cacellation/transfer date/travel transfer,  a fee will be charged prior bto the departure  date.</a:t>
            </a:r>
          </a:p>
          <a:p>
            <a:endParaRPr lang="id-ID" dirty="0"/>
          </a:p>
          <a:p>
            <a:r>
              <a:rPr lang="id-ID" dirty="0" smtClean="0"/>
              <a:t>CONTACT PERSON :</a:t>
            </a:r>
          </a:p>
          <a:p>
            <a:endParaRPr lang="id-ID" dirty="0"/>
          </a:p>
          <a:p>
            <a:r>
              <a:rPr lang="id-ID" dirty="0" smtClean="0"/>
              <a:t>SIMSON NICKY MEHUE,</a:t>
            </a:r>
          </a:p>
          <a:p>
            <a:r>
              <a:rPr lang="id-ID" dirty="0" smtClean="0"/>
              <a:t>Phone / Whatsapp : +62 81354075568</a:t>
            </a:r>
          </a:p>
          <a:p>
            <a:endParaRPr lang="id-ID" dirty="0"/>
          </a:p>
          <a:p>
            <a:r>
              <a:rPr lang="id-ID" dirty="0" smtClean="0"/>
              <a:t>Email  : </a:t>
            </a:r>
            <a:r>
              <a:rPr lang="id-ID" dirty="0" smtClean="0">
                <a:hlinkClick r:id="rId3"/>
              </a:rPr>
              <a:t>mehuenicky@gmail.com</a:t>
            </a:r>
            <a:endParaRPr lang="id-ID" dirty="0" smtClean="0"/>
          </a:p>
          <a:p>
            <a:r>
              <a:rPr lang="id-ID" dirty="0"/>
              <a:t> </a:t>
            </a:r>
            <a:r>
              <a:rPr lang="id-ID" dirty="0" smtClean="0"/>
              <a:t>            : </a:t>
            </a:r>
            <a:r>
              <a:rPr lang="id-ID" dirty="0" smtClean="0">
                <a:hlinkClick r:id="rId4"/>
              </a:rPr>
              <a:t>nickymehue@gmail.com</a:t>
            </a:r>
            <a:endParaRPr lang="id-ID" dirty="0" smtClean="0"/>
          </a:p>
          <a:p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6522796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358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10 DAYS / 09 NIGHTS EXPLORE PAPUA</vt:lpstr>
      <vt:lpstr>TOUR ITINERARIES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TosHiba</cp:lastModifiedBy>
  <cp:revision>12</cp:revision>
  <dcterms:created xsi:type="dcterms:W3CDTF">2022-11-12T02:12:08Z</dcterms:created>
  <dcterms:modified xsi:type="dcterms:W3CDTF">2022-11-12T04:51:17Z</dcterms:modified>
</cp:coreProperties>
</file>