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B41-3EE6-4425-845B-3784060258FA}" type="datetimeFigureOut">
              <a:rPr lang="id-ID" smtClean="0"/>
              <a:t>12/11/2022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311-4FA5-44AB-B19C-C8F71E838A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22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B41-3EE6-4425-845B-3784060258FA}" type="datetimeFigureOut">
              <a:rPr lang="id-ID" smtClean="0"/>
              <a:t>12/11/2022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311-4FA5-44AB-B19C-C8F71E838A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303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B41-3EE6-4425-845B-3784060258FA}" type="datetimeFigureOut">
              <a:rPr lang="id-ID" smtClean="0"/>
              <a:t>12/11/2022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311-4FA5-44AB-B19C-C8F71E838A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402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B41-3EE6-4425-845B-3784060258FA}" type="datetimeFigureOut">
              <a:rPr lang="id-ID" smtClean="0"/>
              <a:t>12/11/2022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311-4FA5-44AB-B19C-C8F71E838A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073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B41-3EE6-4425-845B-3784060258FA}" type="datetimeFigureOut">
              <a:rPr lang="id-ID" smtClean="0"/>
              <a:t>12/11/2022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311-4FA5-44AB-B19C-C8F71E838A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623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B41-3EE6-4425-845B-3784060258FA}" type="datetimeFigureOut">
              <a:rPr lang="id-ID" smtClean="0"/>
              <a:t>12/11/2022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311-4FA5-44AB-B19C-C8F71E838A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774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B41-3EE6-4425-845B-3784060258FA}" type="datetimeFigureOut">
              <a:rPr lang="id-ID" smtClean="0"/>
              <a:t>12/11/2022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311-4FA5-44AB-B19C-C8F71E838A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536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B41-3EE6-4425-845B-3784060258FA}" type="datetimeFigureOut">
              <a:rPr lang="id-ID" smtClean="0"/>
              <a:t>12/11/2022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311-4FA5-44AB-B19C-C8F71E838A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94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B41-3EE6-4425-845B-3784060258FA}" type="datetimeFigureOut">
              <a:rPr lang="id-ID" smtClean="0"/>
              <a:t>12/11/2022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311-4FA5-44AB-B19C-C8F71E838A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63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B41-3EE6-4425-845B-3784060258FA}" type="datetimeFigureOut">
              <a:rPr lang="id-ID" smtClean="0"/>
              <a:t>12/11/2022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311-4FA5-44AB-B19C-C8F71E838A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993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B41-3EE6-4425-845B-3784060258FA}" type="datetimeFigureOut">
              <a:rPr lang="id-ID" smtClean="0"/>
              <a:t>12/11/2022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311-4FA5-44AB-B19C-C8F71E838A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937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64B41-3EE6-4425-845B-3784060258FA}" type="datetimeFigureOut">
              <a:rPr lang="id-ID" smtClean="0"/>
              <a:t>12/11/2022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B311-4FA5-44AB-B19C-C8F71E838A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59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07 DAYS / 06 NIGHTS ASMAT TRIBE EXPLORE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THE FAMOUS OF THE WOODEN CARVING TRIBE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202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TOUR PROGRAMS.</a:t>
            </a:r>
            <a:br>
              <a:rPr lang="id-ID" dirty="0" smtClean="0"/>
            </a:b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d-ID" b="1" dirty="0" smtClean="0"/>
              <a:t>Day  01 : Timika – Ewer – Agatz / Asmat. Stay hotel. ( BLD ).</a:t>
            </a:r>
          </a:p>
          <a:p>
            <a:r>
              <a:rPr lang="id-ID" b="1" dirty="0" smtClean="0"/>
              <a:t>Day 02 : Explore Asmat villages by boat. Stay at local  house or Tent.</a:t>
            </a:r>
          </a:p>
          <a:p>
            <a:endParaRPr lang="id-ID" b="1" dirty="0"/>
          </a:p>
          <a:p>
            <a:r>
              <a:rPr lang="id-ID" b="1" dirty="0" smtClean="0"/>
              <a:t>Day 03 : Continue to explore Asmat Villages. Stayat local house or tent. ( BLD ).</a:t>
            </a:r>
          </a:p>
          <a:p>
            <a:r>
              <a:rPr lang="id-ID" b="1" dirty="0" smtClean="0"/>
              <a:t>Day 04 :Traditional Asmat tribe ceremony of the  Ancesstors Poles Statues. Stay at hotel in Agatz. ( BLD ).</a:t>
            </a:r>
          </a:p>
          <a:p>
            <a:r>
              <a:rPr lang="id-ID" b="1" dirty="0" smtClean="0"/>
              <a:t>Day 05 : Sightseeing Agatz Town vist famous Asmat Museum.Stay at hotel.( BLD ).</a:t>
            </a:r>
          </a:p>
          <a:p>
            <a:r>
              <a:rPr lang="id-ID" b="1" dirty="0" smtClean="0"/>
              <a:t>Day 06 :Fly toTimika, visit Kuala Kencana.Stay at hotel. ( BLD ).</a:t>
            </a:r>
          </a:p>
          <a:p>
            <a:r>
              <a:rPr lang="id-ID" b="1" dirty="0" smtClean="0"/>
              <a:t>Day 07 :Departure out from Timika to your next destination.</a:t>
            </a:r>
          </a:p>
          <a:p>
            <a:r>
              <a:rPr lang="id-ID" b="1" dirty="0" smtClean="0"/>
              <a:t>Ends of Services.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80575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TOUR PRICES :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r="2005"/>
          <a:stretch/>
        </p:blipFill>
        <p:spPr>
          <a:xfrm>
            <a:off x="4301827" y="457200"/>
            <a:ext cx="3584873" cy="5668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id-ID" b="1" dirty="0" smtClean="0"/>
              <a:t>01 – 06 persons...Rp. 35.000.000,./pax.</a:t>
            </a:r>
          </a:p>
          <a:p>
            <a:r>
              <a:rPr lang="id-ID" b="1" dirty="0" smtClean="0"/>
              <a:t>07 – 12 persons...Rp. 30.000.000,./pax.</a:t>
            </a:r>
          </a:p>
          <a:p>
            <a:r>
              <a:rPr lang="id-ID" b="1" dirty="0" smtClean="0"/>
              <a:t>13 – Up persons..Rp.25.000.000,./pax.</a:t>
            </a:r>
          </a:p>
          <a:p>
            <a:endParaRPr lang="id-ID" b="1" dirty="0" smtClean="0"/>
          </a:p>
          <a:p>
            <a:r>
              <a:rPr lang="id-ID" b="1" dirty="0" smtClean="0"/>
              <a:t>TOUR PRICE INCLUDINGS :</a:t>
            </a:r>
          </a:p>
          <a:p>
            <a:r>
              <a:rPr lang="id-ID" b="1" dirty="0" smtClean="0"/>
              <a:t>Air ticket Timika – Ewer – Timika,  Police Permit,Boat canoe inAsmat, all accomodations,  all  transports, guide fee,porters fee, traditionals  ceremony performances,</a:t>
            </a:r>
          </a:p>
          <a:p>
            <a:r>
              <a:rPr lang="id-ID" b="1" dirty="0" smtClean="0"/>
              <a:t>Full boards meals, donations and entrances fee.</a:t>
            </a:r>
          </a:p>
          <a:p>
            <a:endParaRPr lang="id-ID" b="1" dirty="0" smtClean="0"/>
          </a:p>
          <a:p>
            <a:r>
              <a:rPr lang="id-ID" b="1" dirty="0" smtClean="0"/>
              <a:t>TOUR PRICES EXCLUDED :</a:t>
            </a:r>
          </a:p>
          <a:p>
            <a:r>
              <a:rPr lang="id-ID" b="1" dirty="0" smtClean="0"/>
              <a:t>Personal Expenses, soft drink, beverages, laundry, personal needs and others case  beyond of guide controll,tipping.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54704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" r="1223" b="7513"/>
          <a:stretch/>
        </p:blipFill>
        <p:spPr>
          <a:xfrm>
            <a:off x="4301827" y="814388"/>
            <a:ext cx="3613448" cy="48720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d-ID" b="1" dirty="0" smtClean="0"/>
              <a:t>PRICE VALID UNTIL 31DECEMBER 2023</a:t>
            </a:r>
          </a:p>
          <a:p>
            <a:r>
              <a:rPr lang="id-ID" b="1" dirty="0" smtClean="0"/>
              <a:t>Itinerary and price  are  subject to change with or without prior notice.</a:t>
            </a:r>
          </a:p>
          <a:p>
            <a:r>
              <a:rPr lang="id-ID" b="1" dirty="0" smtClean="0"/>
              <a:t>Force majeur or uncontrolled : Loss, demage, or natural disasters  that may effect the tour  beyond of our controll..</a:t>
            </a:r>
          </a:p>
          <a:p>
            <a:r>
              <a:rPr lang="id-ID" b="1" dirty="0" smtClean="0"/>
              <a:t>PAYMENT :</a:t>
            </a:r>
          </a:p>
          <a:p>
            <a:r>
              <a:rPr lang="id-ID" b="1" dirty="0" smtClean="0"/>
              <a:t>Full payment  must be at least 30 days before the date of travel.</a:t>
            </a:r>
          </a:p>
          <a:p>
            <a:r>
              <a:rPr lang="id-ID" b="1" dirty="0" smtClean="0"/>
              <a:t>Down payment is non – refundable.</a:t>
            </a:r>
          </a:p>
          <a:p>
            <a:r>
              <a:rPr lang="id-ID" b="1" dirty="0" smtClean="0"/>
              <a:t>CANCELLATION :</a:t>
            </a:r>
          </a:p>
          <a:p>
            <a:r>
              <a:rPr lang="id-ID" b="1" dirty="0" smtClean="0"/>
              <a:t>On the spesified datein the  ivent of  a change/ cancellation/transfer date/travel transfer, a fee willbe charged prior to departure date.</a:t>
            </a:r>
          </a:p>
          <a:p>
            <a:r>
              <a:rPr lang="id-ID" b="1" dirty="0" smtClean="0"/>
              <a:t>CONTACT PERSON:</a:t>
            </a:r>
          </a:p>
          <a:p>
            <a:r>
              <a:rPr lang="id-ID" b="1" dirty="0" smtClean="0"/>
              <a:t>SIMSON NICKY MEHUE</a:t>
            </a:r>
          </a:p>
          <a:p>
            <a:r>
              <a:rPr lang="id-ID" b="1" dirty="0" smtClean="0"/>
              <a:t>Phone/Whatsapp:+62 81354075568</a:t>
            </a:r>
          </a:p>
          <a:p>
            <a:r>
              <a:rPr lang="id-ID" b="1" dirty="0" smtClean="0"/>
              <a:t>Email : nickymehue@gmail.com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778560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336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07 DAYS / 06 NIGHTS ASMAT TRIBE EXPLORE</vt:lpstr>
      <vt:lpstr>TOUR PROGRAMS. </vt:lpstr>
      <vt:lpstr>TOUR PRICES 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DAYS / 06 NIGHTS ASMAT TRIBE EXPLORE</dc:title>
  <dc:creator>TosHiba</dc:creator>
  <cp:lastModifiedBy>TosHiba</cp:lastModifiedBy>
  <cp:revision>9</cp:revision>
  <dcterms:created xsi:type="dcterms:W3CDTF">2022-11-12T04:56:39Z</dcterms:created>
  <dcterms:modified xsi:type="dcterms:W3CDTF">2022-11-12T06:27:45Z</dcterms:modified>
</cp:coreProperties>
</file>